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CD67C1-F8ED-A935-65C0-63463812FB1E}"/>
              </a:ext>
            </a:extLst>
          </p:cNvPr>
          <p:cNvSpPr txBox="1"/>
          <p:nvPr/>
        </p:nvSpPr>
        <p:spPr>
          <a:xfrm>
            <a:off x="5445424" y="2673084"/>
            <a:ext cx="6094562" cy="22224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ar-AE" b="1" u="sng" dirty="0"/>
              <a:t>إعطاء مهام للقائدين لتنفيذها : </a:t>
            </a:r>
          </a:p>
          <a:p>
            <a:pPr algn="r" rtl="1">
              <a:lnSpc>
                <a:spcPct val="200000"/>
              </a:lnSpc>
            </a:pPr>
            <a:r>
              <a:rPr lang="ar-AE" b="1" dirty="0"/>
              <a:t>1- متابعة حضور وغياب الطلاب في المجموعة.</a:t>
            </a:r>
          </a:p>
          <a:p>
            <a:pPr algn="r" rtl="1">
              <a:lnSpc>
                <a:spcPct val="200000"/>
              </a:lnSpc>
            </a:pPr>
            <a:r>
              <a:rPr lang="ar-AE" b="1" dirty="0"/>
              <a:t>2- تشجيع الطلاب في انهاء انشطتهم واعمالهم. </a:t>
            </a:r>
          </a:p>
          <a:p>
            <a:pPr algn="r" rtl="1">
              <a:lnSpc>
                <a:spcPct val="200000"/>
              </a:lnSpc>
            </a:pPr>
            <a:r>
              <a:rPr lang="ar-AE" b="1" dirty="0"/>
              <a:t>3- التأكد من وضع الأدوات والمواد في اماكنها بعد الانتهاء منها.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ACA8A9-DC95-668F-2FDB-3724E51C6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491" y="2135218"/>
            <a:ext cx="5432845" cy="327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508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43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12</cp:revision>
  <dcterms:created xsi:type="dcterms:W3CDTF">2023-06-12T08:18:13Z</dcterms:created>
  <dcterms:modified xsi:type="dcterms:W3CDTF">2023-09-11T19:03:01Z</dcterms:modified>
</cp:coreProperties>
</file>